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66" r:id="rId4"/>
    <p:sldId id="267" r:id="rId5"/>
    <p:sldId id="259" r:id="rId6"/>
    <p:sldId id="272" r:id="rId7"/>
    <p:sldId id="271" r:id="rId8"/>
    <p:sldId id="274" r:id="rId9"/>
    <p:sldId id="275" r:id="rId10"/>
    <p:sldId id="261" r:id="rId11"/>
    <p:sldId id="262" r:id="rId12"/>
    <p:sldId id="273" r:id="rId13"/>
    <p:sldId id="264" r:id="rId14"/>
    <p:sldId id="263" r:id="rId15"/>
    <p:sldId id="265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FBA90D-F310-4464-BEA5-BC9986CDD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52" y="550400"/>
            <a:ext cx="9687337" cy="4837043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2ADAAB-9090-4E1F-BA23-FA40CD375648}"/>
              </a:ext>
            </a:extLst>
          </p:cNvPr>
          <p:cNvSpPr txBox="1"/>
          <p:nvPr/>
        </p:nvSpPr>
        <p:spPr>
          <a:xfrm>
            <a:off x="2663685" y="969396"/>
            <a:ext cx="743446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3234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D2AE2-D9F6-4791-AAE2-CC810412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245" y="1914216"/>
            <a:ext cx="5486399" cy="4399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5E4470-CD11-4CC7-BC80-0617AC59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1" y="1914216"/>
            <a:ext cx="5261114" cy="4399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EC80A8-4499-4A78-865C-A96FBED50774}"/>
              </a:ext>
            </a:extLst>
          </p:cNvPr>
          <p:cNvSpPr txBox="1"/>
          <p:nvPr/>
        </p:nvSpPr>
        <p:spPr>
          <a:xfrm>
            <a:off x="795130" y="637394"/>
            <a:ext cx="11343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celebration  of </a:t>
            </a:r>
            <a:r>
              <a:rPr lang="en-US" sz="2800" b="1" dirty="0" err="1"/>
              <a:t>Pahela</a:t>
            </a:r>
            <a:r>
              <a:rPr lang="en-US" sz="2800" b="1" dirty="0"/>
              <a:t> </a:t>
            </a:r>
            <a:r>
              <a:rPr lang="en-US" sz="2800" b="1" dirty="0" err="1"/>
              <a:t>Boishakh</a:t>
            </a:r>
            <a:r>
              <a:rPr lang="en-US" sz="2800" b="1" dirty="0"/>
              <a:t> marks a day of </a:t>
            </a:r>
            <a:r>
              <a:rPr lang="en-US" sz="2800" b="1" dirty="0" err="1"/>
              <a:t>cultureal</a:t>
            </a:r>
            <a:r>
              <a:rPr lang="en-US" sz="2800" b="1" dirty="0"/>
              <a:t> unity for the whole nation irrespective of </a:t>
            </a:r>
            <a:r>
              <a:rPr lang="en-US" sz="2800" b="1" dirty="0" err="1"/>
              <a:t>oaste</a:t>
            </a:r>
            <a:r>
              <a:rPr lang="en-US" sz="2800" b="1" dirty="0"/>
              <a:t> and creed. </a:t>
            </a:r>
          </a:p>
        </p:txBody>
      </p:sp>
    </p:spTree>
    <p:extLst>
      <p:ext uri="{BB962C8B-B14F-4D97-AF65-F5344CB8AC3E}">
        <p14:creationId xmlns:p14="http://schemas.microsoft.com/office/powerpoint/2010/main" val="27702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6810C0-6977-44D1-B554-3B163A7EFD74}"/>
              </a:ext>
            </a:extLst>
          </p:cNvPr>
          <p:cNvSpPr/>
          <p:nvPr/>
        </p:nvSpPr>
        <p:spPr>
          <a:xfrm>
            <a:off x="537682" y="2805049"/>
            <a:ext cx="113703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</a:t>
            </a:r>
          </a:p>
          <a:p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Bishakh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special significance for us?</a:t>
            </a:r>
          </a:p>
          <a:p>
            <a:pPr marL="742950" indent="-7429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newspapers bring out?</a:t>
            </a:r>
          </a:p>
          <a:p>
            <a:pPr marL="742950" indent="-7429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first month of Bangla year?</a:t>
            </a:r>
          </a:p>
          <a:p>
            <a:pPr marL="742950" indent="-7429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day inspire people –to do?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A6CCB-0F13-46DC-8804-23230BD5313F}"/>
              </a:ext>
            </a:extLst>
          </p:cNvPr>
          <p:cNvSpPr/>
          <p:nvPr/>
        </p:nvSpPr>
        <p:spPr>
          <a:xfrm>
            <a:off x="3365118" y="772541"/>
            <a:ext cx="52146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B035D-66DD-43F6-81A9-5AB80E178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72" y="381067"/>
            <a:ext cx="2983675" cy="32082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5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ahela baishakh">
            <a:extLst>
              <a:ext uri="{FF2B5EF4-FFF2-40B4-BE49-F238E27FC236}">
                <a16:creationId xmlns:a16="http://schemas.microsoft.com/office/drawing/2014/main" id="{6341D533-254F-4861-AC3F-D221995B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2" y="1443360"/>
            <a:ext cx="5830956" cy="4872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pahela baishakh">
            <a:extLst>
              <a:ext uri="{FF2B5EF4-FFF2-40B4-BE49-F238E27FC236}">
                <a16:creationId xmlns:a16="http://schemas.microsoft.com/office/drawing/2014/main" id="{F009126B-AC9F-4A6E-8A05-0961C9E9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8" y="1443360"/>
            <a:ext cx="5512903" cy="4917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310B2-9456-49BA-A78D-387F3EFC8197}"/>
              </a:ext>
            </a:extLst>
          </p:cNvPr>
          <p:cNvSpPr txBox="1"/>
          <p:nvPr/>
        </p:nvSpPr>
        <p:spPr>
          <a:xfrm>
            <a:off x="490332" y="225287"/>
            <a:ext cx="11078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People from all walks of life, irrespective of their ethnic ,identity or </a:t>
            </a:r>
            <a:r>
              <a:rPr lang="en-US" sz="2800" b="1" dirty="0" err="1"/>
              <a:t>relious</a:t>
            </a:r>
            <a:r>
              <a:rPr lang="en-US" sz="2800" b="1" dirty="0"/>
              <a:t> </a:t>
            </a:r>
            <a:r>
              <a:rPr lang="en-US" sz="2800" b="1" dirty="0" err="1"/>
              <a:t>beliefs,celebrate</a:t>
            </a:r>
            <a:r>
              <a:rPr lang="en-US" sz="2800" b="1" dirty="0"/>
              <a:t> the day with traditional festivities.</a:t>
            </a:r>
          </a:p>
        </p:txBody>
      </p:sp>
    </p:spTree>
    <p:extLst>
      <p:ext uri="{BB962C8B-B14F-4D97-AF65-F5344CB8AC3E}">
        <p14:creationId xmlns:p14="http://schemas.microsoft.com/office/powerpoint/2010/main" val="292661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9B10BD-67EF-47F9-B8F9-59E28857DF83}"/>
              </a:ext>
            </a:extLst>
          </p:cNvPr>
          <p:cNvSpPr/>
          <p:nvPr/>
        </p:nvSpPr>
        <p:spPr>
          <a:xfrm>
            <a:off x="4824542" y="434291"/>
            <a:ext cx="3636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81942-B40E-4A51-B830-6919288BB1E8}"/>
              </a:ext>
            </a:extLst>
          </p:cNvPr>
          <p:cNvSpPr/>
          <p:nvPr/>
        </p:nvSpPr>
        <p:spPr>
          <a:xfrm>
            <a:off x="1030514" y="5770159"/>
            <a:ext cx="10653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All of you, make five </a:t>
            </a:r>
            <a:r>
              <a:rPr lang="en-US" sz="32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sentince</a:t>
            </a: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about “</a:t>
            </a:r>
            <a:r>
              <a:rPr lang="en-US" sz="32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Boishakh</a:t>
            </a: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8340C-8E52-44EA-9EFD-8DC1685D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86" y="1455057"/>
            <a:ext cx="8440057" cy="426067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814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2F3D0D-66D9-4AB2-BF2E-1AA09BA49302}"/>
              </a:ext>
            </a:extLst>
          </p:cNvPr>
          <p:cNvSpPr/>
          <p:nvPr/>
        </p:nvSpPr>
        <p:spPr>
          <a:xfrm>
            <a:off x="4870172" y="262071"/>
            <a:ext cx="6420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Assessment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F6B161-0DF7-4D81-958A-21D32004A04A}"/>
              </a:ext>
            </a:extLst>
          </p:cNvPr>
          <p:cNvSpPr/>
          <p:nvPr/>
        </p:nvSpPr>
        <p:spPr>
          <a:xfrm>
            <a:off x="596349" y="1287815"/>
            <a:ext cx="7248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Choose the best answer from the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EA2BC-D458-46B6-918F-85A40A4BCAF0}"/>
              </a:ext>
            </a:extLst>
          </p:cNvPr>
          <p:cNvSpPr/>
          <p:nvPr/>
        </p:nvSpPr>
        <p:spPr>
          <a:xfrm>
            <a:off x="490331" y="1911661"/>
            <a:ext cx="10644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(a) The cultural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begins with the famous song by-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C6AF7-659E-4D60-A5E8-E69D32CFA43A}"/>
              </a:ext>
            </a:extLst>
          </p:cNvPr>
          <p:cNvSpPr txBox="1"/>
          <p:nvPr/>
        </p:nvSpPr>
        <p:spPr>
          <a:xfrm>
            <a:off x="950845" y="2491144"/>
            <a:ext cx="234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</a:t>
            </a:r>
            <a:r>
              <a:rPr lang="en-US" b="1" dirty="0" err="1"/>
              <a:t>Kazi</a:t>
            </a:r>
            <a:r>
              <a:rPr lang="en-US" b="1" dirty="0"/>
              <a:t> Nazrul Islam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C5B50-E482-44D0-B6A2-C42DC4B7E134}"/>
              </a:ext>
            </a:extLst>
          </p:cNvPr>
          <p:cNvSpPr txBox="1"/>
          <p:nvPr/>
        </p:nvSpPr>
        <p:spPr>
          <a:xfrm>
            <a:off x="3349486" y="2518500"/>
            <a:ext cx="304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(ii) Rabindranath </a:t>
            </a:r>
            <a:r>
              <a:rPr lang="en-US" b="1" dirty="0" err="1"/>
              <a:t>Taqore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27026-1673-4A79-8A11-5E8985B4066D}"/>
              </a:ext>
            </a:extLst>
          </p:cNvPr>
          <p:cNvSpPr txBox="1"/>
          <p:nvPr/>
        </p:nvSpPr>
        <p:spPr>
          <a:xfrm>
            <a:off x="6443866" y="2518500"/>
            <a:ext cx="207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(iii) </a:t>
            </a:r>
            <a:r>
              <a:rPr lang="en-US" b="1" dirty="0" err="1"/>
              <a:t>Sunirmal</a:t>
            </a:r>
            <a:r>
              <a:rPr lang="en-US" b="1" dirty="0"/>
              <a:t> Sen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CE27D-3996-42C8-906D-8B5A0BECFAA1}"/>
              </a:ext>
            </a:extLst>
          </p:cNvPr>
          <p:cNvSpPr txBox="1"/>
          <p:nvPr/>
        </p:nvSpPr>
        <p:spPr>
          <a:xfrm>
            <a:off x="8507894" y="2518500"/>
            <a:ext cx="207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(iv) Jasim Uddin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2E421C-0B74-46B0-8D56-886B81285FE5}"/>
              </a:ext>
            </a:extLst>
          </p:cNvPr>
          <p:cNvSpPr/>
          <p:nvPr/>
        </p:nvSpPr>
        <p:spPr>
          <a:xfrm>
            <a:off x="477078" y="2891941"/>
            <a:ext cx="10813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(b) When do people wake up on ‘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F33AB4-BBF9-4BFE-92C1-701C91286014}"/>
              </a:ext>
            </a:extLst>
          </p:cNvPr>
          <p:cNvSpPr txBox="1"/>
          <p:nvPr/>
        </p:nvSpPr>
        <p:spPr>
          <a:xfrm>
            <a:off x="934222" y="4726208"/>
            <a:ext cx="254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Bangla Academy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DD1C7-58E6-4D81-BD04-616B16BAB2DC}"/>
              </a:ext>
            </a:extLst>
          </p:cNvPr>
          <p:cNvSpPr txBox="1"/>
          <p:nvPr/>
        </p:nvSpPr>
        <p:spPr>
          <a:xfrm>
            <a:off x="8440806" y="3514173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(iv) Late in the morning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BC2B7E-5012-4650-8DB2-A7855007B84C}"/>
              </a:ext>
            </a:extLst>
          </p:cNvPr>
          <p:cNvSpPr txBox="1"/>
          <p:nvPr/>
        </p:nvSpPr>
        <p:spPr>
          <a:xfrm>
            <a:off x="3349486" y="3533742"/>
            <a:ext cx="162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(ii) At dawn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F30E9-6A74-4BEF-AECC-993810F758F6}"/>
              </a:ext>
            </a:extLst>
          </p:cNvPr>
          <p:cNvSpPr txBox="1"/>
          <p:nvPr/>
        </p:nvSpPr>
        <p:spPr>
          <a:xfrm>
            <a:off x="5390121" y="3500732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(iii) Early in the morning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5B4CB1-BE6A-4F15-B09D-FDE5BD862C6C}"/>
              </a:ext>
            </a:extLst>
          </p:cNvPr>
          <p:cNvSpPr/>
          <p:nvPr/>
        </p:nvSpPr>
        <p:spPr>
          <a:xfrm>
            <a:off x="477078" y="3976072"/>
            <a:ext cx="11675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(c) Who arrange the cultural function at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Ramma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Batamul</a:t>
            </a:r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 this day 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179F96-C12A-4ABA-9347-D3399D19C482}"/>
              </a:ext>
            </a:extLst>
          </p:cNvPr>
          <p:cNvSpPr/>
          <p:nvPr/>
        </p:nvSpPr>
        <p:spPr>
          <a:xfrm>
            <a:off x="477078" y="5202774"/>
            <a:ext cx="8030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(d) What kind of dresses do the people put on ?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7566A-DDDE-455F-8042-D8C999944D4A}"/>
              </a:ext>
            </a:extLst>
          </p:cNvPr>
          <p:cNvSpPr txBox="1"/>
          <p:nvPr/>
        </p:nvSpPr>
        <p:spPr>
          <a:xfrm>
            <a:off x="951260" y="3541728"/>
            <a:ext cx="220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In the midnight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FAB43F-4B18-43A1-90F6-8618C988F3A8}"/>
              </a:ext>
            </a:extLst>
          </p:cNvPr>
          <p:cNvSpPr txBox="1"/>
          <p:nvPr/>
        </p:nvSpPr>
        <p:spPr>
          <a:xfrm>
            <a:off x="8440806" y="4726208"/>
            <a:ext cx="311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(iv) </a:t>
            </a:r>
            <a:r>
              <a:rPr lang="en-US" b="1" dirty="0" err="1"/>
              <a:t>Shilpakala</a:t>
            </a:r>
            <a:r>
              <a:rPr lang="en-US" b="1" dirty="0"/>
              <a:t> Academy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CD2CB-8E08-4141-BBE3-4E751C5BC9A8}"/>
              </a:ext>
            </a:extLst>
          </p:cNvPr>
          <p:cNvSpPr txBox="1"/>
          <p:nvPr/>
        </p:nvSpPr>
        <p:spPr>
          <a:xfrm>
            <a:off x="5390121" y="4695356"/>
            <a:ext cx="264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(iii) Dhaka University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A60C4-B01A-44F7-B20C-8AB9EF91D3E0}"/>
              </a:ext>
            </a:extLst>
          </p:cNvPr>
          <p:cNvSpPr txBox="1"/>
          <p:nvPr/>
        </p:nvSpPr>
        <p:spPr>
          <a:xfrm>
            <a:off x="3374444" y="4703418"/>
            <a:ext cx="22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(ii) </a:t>
            </a:r>
            <a:r>
              <a:rPr lang="en-US" b="1" dirty="0" err="1"/>
              <a:t>Chhyanata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01034B-7B57-45C2-8ED8-B68C1AF0BFB3}"/>
              </a:ext>
            </a:extLst>
          </p:cNvPr>
          <p:cNvSpPr txBox="1"/>
          <p:nvPr/>
        </p:nvSpPr>
        <p:spPr>
          <a:xfrm>
            <a:off x="1008824" y="6032264"/>
            <a:ext cx="254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) National dresses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FC7964-23D2-4A39-BA6D-A03D00995648}"/>
              </a:ext>
            </a:extLst>
          </p:cNvPr>
          <p:cNvSpPr txBox="1"/>
          <p:nvPr/>
        </p:nvSpPr>
        <p:spPr>
          <a:xfrm>
            <a:off x="3374444" y="6032264"/>
            <a:ext cx="254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(ii) New dresses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743188-02E7-423A-8ACC-7B60D7691DB2}"/>
              </a:ext>
            </a:extLst>
          </p:cNvPr>
          <p:cNvSpPr txBox="1"/>
          <p:nvPr/>
        </p:nvSpPr>
        <p:spPr>
          <a:xfrm>
            <a:off x="5493440" y="5999566"/>
            <a:ext cx="28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(iii) Traditional dresses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6A9B8C-832A-4A65-88C5-5679A564DCF7}"/>
              </a:ext>
            </a:extLst>
          </p:cNvPr>
          <p:cNvSpPr txBox="1"/>
          <p:nvPr/>
        </p:nvSpPr>
        <p:spPr>
          <a:xfrm>
            <a:off x="8424448" y="5999566"/>
            <a:ext cx="281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(iv) </a:t>
            </a:r>
            <a:r>
              <a:rPr lang="en-US" b="1" dirty="0" err="1"/>
              <a:t>Costlyl</a:t>
            </a:r>
            <a:r>
              <a:rPr lang="en-US" b="1" dirty="0"/>
              <a:t> dresses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8F0D05-13B0-42E0-B479-B2C518CB0B08}"/>
              </a:ext>
            </a:extLst>
          </p:cNvPr>
          <p:cNvSpPr/>
          <p:nvPr/>
        </p:nvSpPr>
        <p:spPr>
          <a:xfrm>
            <a:off x="5428008" y="3512081"/>
            <a:ext cx="384725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CA2E4D-90A3-4479-86A3-E5B3619073EE}"/>
              </a:ext>
            </a:extLst>
          </p:cNvPr>
          <p:cNvSpPr/>
          <p:nvPr/>
        </p:nvSpPr>
        <p:spPr>
          <a:xfrm>
            <a:off x="3405365" y="2533649"/>
            <a:ext cx="333102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3E1FF8-49B9-4ECB-9908-AC364C3B06B8}"/>
              </a:ext>
            </a:extLst>
          </p:cNvPr>
          <p:cNvSpPr/>
          <p:nvPr/>
        </p:nvSpPr>
        <p:spPr>
          <a:xfrm>
            <a:off x="5543338" y="6016028"/>
            <a:ext cx="333102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EFA9875-138F-4572-8711-89C0D5920BD2}"/>
              </a:ext>
            </a:extLst>
          </p:cNvPr>
          <p:cNvSpPr/>
          <p:nvPr/>
        </p:nvSpPr>
        <p:spPr>
          <a:xfrm>
            <a:off x="3405365" y="4736116"/>
            <a:ext cx="333102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1E3A59-3BE1-4DC1-A973-7A5B5CE9B69F}"/>
              </a:ext>
            </a:extLst>
          </p:cNvPr>
          <p:cNvSpPr/>
          <p:nvPr/>
        </p:nvSpPr>
        <p:spPr>
          <a:xfrm>
            <a:off x="19878" y="6600015"/>
            <a:ext cx="1217212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9B2BD7-29F4-46AA-B950-FCAD20811D31}"/>
              </a:ext>
            </a:extLst>
          </p:cNvPr>
          <p:cNvSpPr/>
          <p:nvPr/>
        </p:nvSpPr>
        <p:spPr>
          <a:xfrm rot="16200000">
            <a:off x="-2631130" y="3931435"/>
            <a:ext cx="5631216" cy="343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731D82-9298-4012-86C7-F85CAB288B7C}"/>
              </a:ext>
            </a:extLst>
          </p:cNvPr>
          <p:cNvSpPr/>
          <p:nvPr/>
        </p:nvSpPr>
        <p:spPr>
          <a:xfrm rot="16200000">
            <a:off x="8710988" y="3369740"/>
            <a:ext cx="6593015" cy="343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3FCFD5-A7A8-4B54-AC25-247DFC1C8329}"/>
              </a:ext>
            </a:extLst>
          </p:cNvPr>
          <p:cNvSpPr/>
          <p:nvPr/>
        </p:nvSpPr>
        <p:spPr>
          <a:xfrm>
            <a:off x="5160639" y="328570"/>
            <a:ext cx="4017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B0780-0485-49A9-B395-6D7C915E753C}"/>
              </a:ext>
            </a:extLst>
          </p:cNvPr>
          <p:cNvSpPr/>
          <p:nvPr/>
        </p:nvSpPr>
        <p:spPr>
          <a:xfrm>
            <a:off x="1416146" y="5944655"/>
            <a:ext cx="9920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Write a short Paragraph about ‘</a:t>
            </a:r>
            <a:r>
              <a:rPr lang="en-US" sz="32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Pahela</a:t>
            </a: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Bishakh</a:t>
            </a: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’. 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C:\Users\DOEL\Desktop\imagesdf.jpg">
            <a:extLst>
              <a:ext uri="{FF2B5EF4-FFF2-40B4-BE49-F238E27FC236}">
                <a16:creationId xmlns:a16="http://schemas.microsoft.com/office/drawing/2014/main" id="{1368E620-D509-4018-A8A2-D97DAD197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1"/>
          <a:stretch/>
        </p:blipFill>
        <p:spPr bwMode="auto">
          <a:xfrm>
            <a:off x="1808922" y="1439837"/>
            <a:ext cx="8574156" cy="43116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B946C-9C56-421C-AE9E-B28766BE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37900" y="609600"/>
            <a:ext cx="9995143" cy="5016264"/>
          </a:xfrm>
          <a:prstGeom prst="ellipse">
            <a:avLst/>
          </a:prstGeom>
          <a:ln w="190500" cap="rnd">
            <a:solidFill>
              <a:schemeClr val="accent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6C0C0F-B22A-4D2F-9126-315ADCD0196F}"/>
              </a:ext>
            </a:extLst>
          </p:cNvPr>
          <p:cNvSpPr txBox="1"/>
          <p:nvPr/>
        </p:nvSpPr>
        <p:spPr>
          <a:xfrm>
            <a:off x="2054086" y="1923429"/>
            <a:ext cx="887895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Thanks all</a:t>
            </a:r>
          </a:p>
        </p:txBody>
      </p:sp>
    </p:spTree>
    <p:extLst>
      <p:ext uri="{BB962C8B-B14F-4D97-AF65-F5344CB8AC3E}">
        <p14:creationId xmlns:p14="http://schemas.microsoft.com/office/powerpoint/2010/main" val="28177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308286-223D-492E-BCA6-22656A8F617B}"/>
              </a:ext>
            </a:extLst>
          </p:cNvPr>
          <p:cNvSpPr/>
          <p:nvPr/>
        </p:nvSpPr>
        <p:spPr>
          <a:xfrm>
            <a:off x="6952344" y="2397948"/>
            <a:ext cx="5239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Subject : English 1</a:t>
            </a:r>
            <a:r>
              <a:rPr lang="en-US" altLang="en-US" sz="3200" b="1" baseline="30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st</a:t>
            </a: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paper</a:t>
            </a:r>
          </a:p>
          <a:p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Class	 : 9-10</a:t>
            </a:r>
            <a:b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Lesson  : 6,Unit-3</a:t>
            </a:r>
            <a:b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Title	:</a:t>
            </a: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endParaRPr lang="en-US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D379D1-B93B-4887-B64D-57498013DA95}"/>
              </a:ext>
            </a:extLst>
          </p:cNvPr>
          <p:cNvSpPr/>
          <p:nvPr/>
        </p:nvSpPr>
        <p:spPr>
          <a:xfrm>
            <a:off x="3838528" y="443070"/>
            <a:ext cx="6806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Introduction</a:t>
            </a:r>
            <a:endParaRPr lang="en-US" sz="8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388BF2-3980-4742-BD0E-9CDFC17899FE}"/>
              </a:ext>
            </a:extLst>
          </p:cNvPr>
          <p:cNvSpPr/>
          <p:nvPr/>
        </p:nvSpPr>
        <p:spPr>
          <a:xfrm>
            <a:off x="512417" y="2331245"/>
            <a:ext cx="6207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Md. </a:t>
            </a:r>
            <a:r>
              <a:rPr lang="en-US" altLang="en-US" sz="28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Monirul</a:t>
            </a:r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Islam</a:t>
            </a:r>
          </a:p>
          <a:p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Assistant Teacher ( English)</a:t>
            </a:r>
            <a:b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altLang="en-US" sz="28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Edgah</a:t>
            </a:r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r>
              <a:rPr lang="en-US" altLang="en-US" sz="28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Mult</a:t>
            </a:r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. High School &amp; College</a:t>
            </a:r>
            <a:b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altLang="en-US" sz="28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Hathazari,Chittagong</a:t>
            </a:r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.</a:t>
            </a:r>
          </a:p>
          <a:p>
            <a:r>
              <a:rPr lang="en-US" alt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Mobile no: 01714851214</a:t>
            </a:r>
          </a:p>
          <a:p>
            <a:r>
              <a:rPr lang="en-US" sz="2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Email: m1214islam@gmail.com</a:t>
            </a:r>
            <a:endParaRPr lang="en-US" sz="28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9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337CC2-EC61-4A2C-BA6D-1325AE77B12C}"/>
              </a:ext>
            </a:extLst>
          </p:cNvPr>
          <p:cNvSpPr txBox="1"/>
          <p:nvPr/>
        </p:nvSpPr>
        <p:spPr>
          <a:xfrm>
            <a:off x="2547431" y="222257"/>
            <a:ext cx="6726073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460B34-A4E9-4DA9-901A-B8DF4438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468" y="1496230"/>
            <a:ext cx="5645430" cy="45126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5D8BA5-4F7C-4345-B972-98F98985B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0" y="1496232"/>
            <a:ext cx="5353877" cy="45126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337CC2-EC61-4A2C-BA6D-1325AE77B12C}"/>
              </a:ext>
            </a:extLst>
          </p:cNvPr>
          <p:cNvSpPr txBox="1"/>
          <p:nvPr/>
        </p:nvSpPr>
        <p:spPr>
          <a:xfrm>
            <a:off x="2251073" y="142744"/>
            <a:ext cx="6726073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</a:p>
        </p:txBody>
      </p:sp>
      <p:pic>
        <p:nvPicPr>
          <p:cNvPr id="7" name="Picture 2" descr="Image result for pahela baishakh">
            <a:extLst>
              <a:ext uri="{FF2B5EF4-FFF2-40B4-BE49-F238E27FC236}">
                <a16:creationId xmlns:a16="http://schemas.microsoft.com/office/drawing/2014/main" id="{23E7F6AD-0445-4F95-BA5F-A1F0A6210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78" y="1204687"/>
            <a:ext cx="5460219" cy="39333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A65E99-B986-4F77-8915-A9738CD10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1204687"/>
            <a:ext cx="5616405" cy="3933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3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806D8B-8FFE-4BD8-B250-48106D14D963}"/>
              </a:ext>
            </a:extLst>
          </p:cNvPr>
          <p:cNvSpPr/>
          <p:nvPr/>
        </p:nvSpPr>
        <p:spPr>
          <a:xfrm>
            <a:off x="1282728" y="3429000"/>
            <a:ext cx="64405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texts.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 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silent reading.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some Word Meaning.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short compositions.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8EC31-401C-4F96-999B-9C9188F69DE7}"/>
              </a:ext>
            </a:extLst>
          </p:cNvPr>
          <p:cNvSpPr/>
          <p:nvPr/>
        </p:nvSpPr>
        <p:spPr>
          <a:xfrm>
            <a:off x="2769330" y="1006649"/>
            <a:ext cx="72891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0AB4F-7BAE-48A1-9BE7-571DAC85CB4D}"/>
              </a:ext>
            </a:extLst>
          </p:cNvPr>
          <p:cNvSpPr/>
          <p:nvPr/>
        </p:nvSpPr>
        <p:spPr>
          <a:xfrm>
            <a:off x="1282728" y="2576026"/>
            <a:ext cx="9513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we have studied this lesson, we will be able to…</a:t>
            </a:r>
          </a:p>
        </p:txBody>
      </p:sp>
    </p:spTree>
    <p:extLst>
      <p:ext uri="{BB962C8B-B14F-4D97-AF65-F5344CB8AC3E}">
        <p14:creationId xmlns:p14="http://schemas.microsoft.com/office/powerpoint/2010/main" val="23843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80DC20-82D7-47D4-A1B5-E55A84AF07B5}"/>
              </a:ext>
            </a:extLst>
          </p:cNvPr>
          <p:cNvSpPr/>
          <p:nvPr/>
        </p:nvSpPr>
        <p:spPr>
          <a:xfrm>
            <a:off x="3177599" y="486705"/>
            <a:ext cx="762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sz="6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endParaRPr lang="en-US" sz="6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Image result for pahela baishakh">
            <a:extLst>
              <a:ext uri="{FF2B5EF4-FFF2-40B4-BE49-F238E27FC236}">
                <a16:creationId xmlns:a16="http://schemas.microsoft.com/office/drawing/2014/main" id="{A06D694D-4D95-4546-86DC-354221437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44" y="1594701"/>
            <a:ext cx="8878955" cy="508187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DA31CE-4A1D-45C1-B1C9-4D530CF3C971}"/>
              </a:ext>
            </a:extLst>
          </p:cNvPr>
          <p:cNvSpPr txBox="1"/>
          <p:nvPr/>
        </p:nvSpPr>
        <p:spPr>
          <a:xfrm>
            <a:off x="2027581" y="970968"/>
            <a:ext cx="917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Reading the passage (Silent reading)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3BCB4-03D4-4C4E-BB6A-FC6B442DC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03513" y="1752110"/>
            <a:ext cx="9475304" cy="470476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547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5BAAE5-0E02-4BF7-A4BE-8820F72D8E7A}"/>
              </a:ext>
            </a:extLst>
          </p:cNvPr>
          <p:cNvSpPr txBox="1"/>
          <p:nvPr/>
        </p:nvSpPr>
        <p:spPr>
          <a:xfrm>
            <a:off x="6287578" y="191939"/>
            <a:ext cx="499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Word Meanings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F5CA3-0778-4CA0-ABC6-080BF4C365E5}"/>
              </a:ext>
            </a:extLst>
          </p:cNvPr>
          <p:cNvSpPr txBox="1"/>
          <p:nvPr/>
        </p:nvSpPr>
        <p:spPr>
          <a:xfrm>
            <a:off x="7288691" y="1743666"/>
            <a:ext cx="446598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Covering for the 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79A9A-5AE5-4DD6-8FFB-1E06B3754B54}"/>
              </a:ext>
            </a:extLst>
          </p:cNvPr>
          <p:cNvSpPr txBox="1"/>
          <p:nvPr/>
        </p:nvSpPr>
        <p:spPr>
          <a:xfrm>
            <a:off x="1146068" y="1844611"/>
            <a:ext cx="271608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Mask</a:t>
            </a:r>
          </a:p>
        </p:txBody>
      </p:sp>
      <p:pic>
        <p:nvPicPr>
          <p:cNvPr id="1028" name="Picture 4" descr="Image result for mask">
            <a:extLst>
              <a:ext uri="{FF2B5EF4-FFF2-40B4-BE49-F238E27FC236}">
                <a16:creationId xmlns:a16="http://schemas.microsoft.com/office/drawing/2014/main" id="{CB11804B-68E7-4DE0-B7F1-E6F01861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85" y="991075"/>
            <a:ext cx="2682700" cy="1850042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F47823-9E34-4B93-9338-36AFFE89BD73}"/>
              </a:ext>
            </a:extLst>
          </p:cNvPr>
          <p:cNvSpPr txBox="1"/>
          <p:nvPr/>
        </p:nvSpPr>
        <p:spPr>
          <a:xfrm>
            <a:off x="1146068" y="3710607"/>
            <a:ext cx="279620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Procession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856E7-2FFF-4914-9B9D-6C39EEA1A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5" y="2939615"/>
            <a:ext cx="2682700" cy="1956986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60DFDC-37AD-4AC1-9E72-039EB1905045}"/>
              </a:ext>
            </a:extLst>
          </p:cNvPr>
          <p:cNvSpPr txBox="1"/>
          <p:nvPr/>
        </p:nvSpPr>
        <p:spPr>
          <a:xfrm>
            <a:off x="7288691" y="3710607"/>
            <a:ext cx="461176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Number of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FFA9C-A822-4FFD-82F9-EA78F7B8C49A}"/>
              </a:ext>
            </a:extLst>
          </p:cNvPr>
          <p:cNvSpPr txBox="1"/>
          <p:nvPr/>
        </p:nvSpPr>
        <p:spPr>
          <a:xfrm>
            <a:off x="1146068" y="5435907"/>
            <a:ext cx="279620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Fascinating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E80B6-6F5C-4E81-A3F6-35169F267A94}"/>
              </a:ext>
            </a:extLst>
          </p:cNvPr>
          <p:cNvSpPr txBox="1"/>
          <p:nvPr/>
        </p:nvSpPr>
        <p:spPr>
          <a:xfrm>
            <a:off x="7288691" y="5568331"/>
            <a:ext cx="475753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Having great attraction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132B5C-C4A8-4AD6-94D6-025FC02FD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243" y="4967763"/>
            <a:ext cx="2682700" cy="1780198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hela baishakh">
            <a:extLst>
              <a:ext uri="{FF2B5EF4-FFF2-40B4-BE49-F238E27FC236}">
                <a16:creationId xmlns:a16="http://schemas.microsoft.com/office/drawing/2014/main" id="{FCEF4813-F5E6-4C5E-B50C-D17EA995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2" y="2059182"/>
            <a:ext cx="4914022" cy="234362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hela baishakh">
            <a:extLst>
              <a:ext uri="{FF2B5EF4-FFF2-40B4-BE49-F238E27FC236}">
                <a16:creationId xmlns:a16="http://schemas.microsoft.com/office/drawing/2014/main" id="{BFDACE6B-1AD3-4E2A-9FCD-4FD2BD81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3" y="4402807"/>
            <a:ext cx="5291394" cy="22474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hela baishakh">
            <a:extLst>
              <a:ext uri="{FF2B5EF4-FFF2-40B4-BE49-F238E27FC236}">
                <a16:creationId xmlns:a16="http://schemas.microsoft.com/office/drawing/2014/main" id="{311CE15A-7366-42FF-89C4-A46B517C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90" y="4402807"/>
            <a:ext cx="4914021" cy="22474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ahela baishakh">
            <a:extLst>
              <a:ext uri="{FF2B5EF4-FFF2-40B4-BE49-F238E27FC236}">
                <a16:creationId xmlns:a16="http://schemas.microsoft.com/office/drawing/2014/main" id="{54122766-E04F-473D-93DF-C4265A2E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4" y="2059182"/>
            <a:ext cx="5291394" cy="234362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158B80-3AF0-4395-B71A-F4A9A462EFD6}"/>
              </a:ext>
            </a:extLst>
          </p:cNvPr>
          <p:cNvSpPr txBox="1"/>
          <p:nvPr/>
        </p:nvSpPr>
        <p:spPr>
          <a:xfrm>
            <a:off x="583095" y="243300"/>
            <a:ext cx="11343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People also come to join the </a:t>
            </a:r>
            <a:r>
              <a:rPr lang="en-US" sz="2800" b="1" dirty="0" err="1"/>
              <a:t>colourful</a:t>
            </a:r>
            <a:r>
              <a:rPr lang="en-US" sz="2800" b="1" dirty="0"/>
              <a:t> processions, the biggest carnival of country , organized by the Fine Arts students of Dhaka University. The procession usually displays the traditional practices of </a:t>
            </a:r>
            <a:r>
              <a:rPr lang="en-US" sz="2800" b="1" dirty="0" err="1"/>
              <a:t>Bangalee</a:t>
            </a:r>
            <a:r>
              <a:rPr lang="en-US" sz="2800" b="1" dirty="0"/>
              <a:t> culture.</a:t>
            </a:r>
          </a:p>
        </p:txBody>
      </p:sp>
    </p:spTree>
    <p:extLst>
      <p:ext uri="{BB962C8B-B14F-4D97-AF65-F5344CB8AC3E}">
        <p14:creationId xmlns:p14="http://schemas.microsoft.com/office/powerpoint/2010/main" val="17978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1603</TotalTime>
  <Words>388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Andalus</vt:lpstr>
      <vt:lpstr>Arial</vt:lpstr>
      <vt:lpstr>Book Antiqua</vt:lpstr>
      <vt:lpstr>Century Gothic</vt:lpstr>
      <vt:lpstr>Times New Roman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63</cp:revision>
  <dcterms:created xsi:type="dcterms:W3CDTF">2019-04-04T02:13:18Z</dcterms:created>
  <dcterms:modified xsi:type="dcterms:W3CDTF">2019-04-14T13:48:17Z</dcterms:modified>
</cp:coreProperties>
</file>